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2"/>
  </p:notesMasterIdLst>
  <p:sldIdLst>
    <p:sldId id="256" r:id="rId5"/>
    <p:sldId id="383" r:id="rId6"/>
    <p:sldId id="384" r:id="rId7"/>
    <p:sldId id="374" r:id="rId8"/>
    <p:sldId id="385" r:id="rId9"/>
    <p:sldId id="377" r:id="rId10"/>
    <p:sldId id="376" r:id="rId11"/>
  </p:sldIdLst>
  <p:sldSz cx="12192000" cy="6858000"/>
  <p:notesSz cx="6797675" cy="9926638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7BBE"/>
    <a:srgbClr val="40B7EA"/>
    <a:srgbClr val="4265AC"/>
    <a:srgbClr val="4269B0"/>
    <a:srgbClr val="0DBB9F"/>
    <a:srgbClr val="4194CF"/>
    <a:srgbClr val="27B9C4"/>
    <a:srgbClr val="21BABD"/>
    <a:srgbClr val="40A2DA"/>
    <a:srgbClr val="36B7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E879D9-730A-4451-A81C-0CBCD3FF83F4}" v="47" dt="2024-09-26T15:28:53.4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34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CE81F3-4F64-4F02-92F3-7288635AC7A7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6E9744-4AD3-43C2-A420-3014C841A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901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Logo&#10;&#10;Description automatically generated">
            <a:extLst>
              <a:ext uri="{FF2B5EF4-FFF2-40B4-BE49-F238E27FC236}">
                <a16:creationId xmlns:a16="http://schemas.microsoft.com/office/drawing/2014/main" id="{4672E27D-E41B-96C0-1537-5E223B5883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218" b="1025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630874"/>
            <a:ext cx="10515600" cy="1369375"/>
          </a:xfrm>
          <a:solidFill>
            <a:srgbClr val="000000">
              <a:alpha val="70000"/>
            </a:srgb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algn="l"/>
            <a:r>
              <a:rPr lang="en-US" sz="4000" b="1" dirty="0">
                <a:solidFill>
                  <a:srgbClr val="FFFFFF"/>
                </a:solidFill>
              </a:rPr>
              <a:t>Recognition assembly – Years 4, 5 &amp; 6</a:t>
            </a:r>
            <a:br>
              <a:rPr lang="en-US" sz="4000" b="1" dirty="0">
                <a:solidFill>
                  <a:srgbClr val="FFFFFF"/>
                </a:solidFill>
              </a:rPr>
            </a:br>
            <a:r>
              <a:rPr lang="en-US" sz="4000" b="1" dirty="0">
                <a:solidFill>
                  <a:srgbClr val="FFFFFF"/>
                </a:solidFill>
              </a:rPr>
              <a:t>27th September 2024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4963D-867F-4142-851B-4892EA2210B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365870" cy="256257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/>
              <a:t>Year 4</a:t>
            </a:r>
          </a:p>
          <a:p>
            <a:pPr algn="ctr"/>
            <a:r>
              <a:rPr lang="en-US" sz="3600" b="1" dirty="0"/>
              <a:t> </a:t>
            </a:r>
          </a:p>
          <a:p>
            <a:pPr algn="ctr"/>
            <a:endParaRPr lang="en-US" sz="3600" b="1" dirty="0">
              <a:ea typeface="Calibri Light"/>
              <a:cs typeface="Calibri Light"/>
            </a:endParaRPr>
          </a:p>
          <a:p>
            <a:pPr algn="ctr"/>
            <a:br>
              <a:rPr lang="en-US" sz="3600" b="1" dirty="0"/>
            </a:br>
            <a:r>
              <a:rPr lang="en-US" sz="3600" b="1" dirty="0"/>
              <a:t> </a:t>
            </a:r>
            <a:br>
              <a:rPr lang="en-US" sz="3600" b="1" dirty="0">
                <a:solidFill>
                  <a:srgbClr val="FFFFFF"/>
                </a:solidFill>
              </a:rPr>
            </a:br>
            <a:endParaRPr lang="en-US" sz="3600" dirty="0">
              <a:solidFill>
                <a:srgbClr val="FFFFFF"/>
              </a:solidFill>
            </a:endParaRPr>
          </a:p>
        </p:txBody>
      </p:sp>
      <p:pic>
        <p:nvPicPr>
          <p:cNvPr id="5" name="Picture 4" descr="A piece of paper with writing on it&#10;&#10;Description automatically generated">
            <a:extLst>
              <a:ext uri="{FF2B5EF4-FFF2-40B4-BE49-F238E27FC236}">
                <a16:creationId xmlns:a16="http://schemas.microsoft.com/office/drawing/2014/main" id="{474A2FB7-B920-F023-115A-E68B1CC9D2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446218" y="1495398"/>
            <a:ext cx="5310850" cy="3983137"/>
          </a:xfrm>
          <a:prstGeom prst="rect">
            <a:avLst/>
          </a:prstGeom>
        </p:spPr>
      </p:pic>
      <p:pic>
        <p:nvPicPr>
          <p:cNvPr id="6" name="Picture 5" descr="A piece of paper with writing on it&#10;&#10;Description automatically generated">
            <a:extLst>
              <a:ext uri="{FF2B5EF4-FFF2-40B4-BE49-F238E27FC236}">
                <a16:creationId xmlns:a16="http://schemas.microsoft.com/office/drawing/2014/main" id="{0C752DD3-7CC6-0247-B67E-9735605ADC7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840" t="-1527" r="13130"/>
          <a:stretch/>
        </p:blipFill>
        <p:spPr>
          <a:xfrm rot="5400000">
            <a:off x="4478866" y="329488"/>
            <a:ext cx="6170241" cy="6187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212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4963D-867F-4142-851B-4892EA2210B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365870" cy="256257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/>
              <a:t>Year 4 </a:t>
            </a:r>
          </a:p>
          <a:p>
            <a:pPr algn="ctr"/>
            <a:endParaRPr lang="en-US" sz="3600" b="1" dirty="0">
              <a:ea typeface="Calibri Light"/>
              <a:cs typeface="Calibri Light"/>
            </a:endParaRPr>
          </a:p>
          <a:p>
            <a:pPr algn="ctr"/>
            <a:br>
              <a:rPr lang="en-US" sz="3600" b="1" dirty="0"/>
            </a:br>
            <a:r>
              <a:rPr lang="en-US" sz="3600" b="1" dirty="0"/>
              <a:t> </a:t>
            </a:r>
            <a:br>
              <a:rPr lang="en-US" sz="3600" b="1" dirty="0">
                <a:solidFill>
                  <a:srgbClr val="FFFFFF"/>
                </a:solidFill>
              </a:rPr>
            </a:br>
            <a:endParaRPr lang="en-US" sz="3600" dirty="0">
              <a:solidFill>
                <a:srgbClr val="FFFFFF"/>
              </a:solidFill>
            </a:endParaRPr>
          </a:p>
        </p:txBody>
      </p:sp>
      <p:pic>
        <p:nvPicPr>
          <p:cNvPr id="4" name="Picture 3" descr="A piece of paper with writing on it&#10;&#10;Description automatically generated">
            <a:extLst>
              <a:ext uri="{FF2B5EF4-FFF2-40B4-BE49-F238E27FC236}">
                <a16:creationId xmlns:a16="http://schemas.microsoft.com/office/drawing/2014/main" id="{0D1236A8-5191-2B21-D2AF-9EF9B01C674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573" t="936" r="28397" b="-204"/>
          <a:stretch/>
        </p:blipFill>
        <p:spPr>
          <a:xfrm rot="5400000">
            <a:off x="4816189" y="-177465"/>
            <a:ext cx="5447589" cy="7218317"/>
          </a:xfrm>
          <a:prstGeom prst="rect">
            <a:avLst/>
          </a:prstGeom>
        </p:spPr>
      </p:pic>
      <p:pic>
        <p:nvPicPr>
          <p:cNvPr id="7" name="Picture 6" descr="A notebook with writing on it&#10;&#10;Description automatically generated">
            <a:extLst>
              <a:ext uri="{FF2B5EF4-FFF2-40B4-BE49-F238E27FC236}">
                <a16:creationId xmlns:a16="http://schemas.microsoft.com/office/drawing/2014/main" id="{BB39255D-FB08-2B4D-2A15-F1915DF150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-70867" y="2089294"/>
            <a:ext cx="41148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9521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B7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9706231-00D1-4F4E-A6E8-E595003A1F87}"/>
              </a:ext>
            </a:extLst>
          </p:cNvPr>
          <p:cNvSpPr txBox="1">
            <a:spLocks/>
          </p:cNvSpPr>
          <p:nvPr/>
        </p:nvSpPr>
        <p:spPr>
          <a:xfrm>
            <a:off x="83820" y="0"/>
            <a:ext cx="1917700" cy="254725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/>
              <a:t>Year 5</a:t>
            </a:r>
          </a:p>
          <a:p>
            <a:pPr algn="ctr"/>
            <a:endParaRPr lang="en-US" sz="3600" b="1" dirty="0"/>
          </a:p>
          <a:p>
            <a:pPr algn="ctr"/>
            <a:endParaRPr lang="en-US" sz="3600" b="1" dirty="0"/>
          </a:p>
          <a:p>
            <a:pPr algn="ctr"/>
            <a:br>
              <a:rPr lang="en-US" sz="3600" b="1" dirty="0"/>
            </a:br>
            <a:r>
              <a:rPr lang="en-US" sz="3600" b="1" dirty="0"/>
              <a:t> </a:t>
            </a:r>
            <a:br>
              <a:rPr lang="en-US" sz="3600" b="1" dirty="0">
                <a:solidFill>
                  <a:srgbClr val="FFFFFF"/>
                </a:solidFill>
              </a:rPr>
            </a:br>
            <a:endParaRPr lang="en-US" sz="3600" dirty="0">
              <a:solidFill>
                <a:srgbClr val="FFFFFF"/>
              </a:solidFill>
            </a:endParaRPr>
          </a:p>
        </p:txBody>
      </p:sp>
      <p:pic>
        <p:nvPicPr>
          <p:cNvPr id="1028" name="Picture 4" descr="https://attachments.office.net/owa/dhill64.209%40edmundwaller.lewisham.sch.uk/service.svc/s/GetAttachmentThumbnail?id=AAMkADBlOThkZDZkLTY1OGQtNDZiMy1hYmMzLWQ4ZTcyMDk4NWNiMQBGAAAAAAAKUFepexmFTo%2F%2FQEgVApoOBwAjPjcCsb9DTrlZtoNqAo5TAAAAAAEMAAAjPjcCsb9DTrlZtoNqAo5TAAMXMnWkAAABEgAQAOc1mKDDduRKrsJ0eHAmdP0%3D&amp;thumbnailType=2&amp;token=eyJhbGciOiJSUzI1NiIsImtpZCI6IkU1RDJGMEY4REE5M0I2NzA5QzQzQTlFOEE2MTQzQzAzRDYyRjlBODAiLCJ0eXAiOiJKV1QiLCJ4NXQiOiI1ZEx3LU5xVHRuQ2NRNm5vcGhROEE5WXZtb0EifQ.eyJvcmlnaW4iOiJodHRwczovL291dGxvb2sub2ZmaWNlLmNvbSIsInVjIjoiYzUzNTlhM2NmZGI2NDRlMGE2M2I0ZTdmOWI0YmZhMjIiLCJzaWduaW5fc3RhdGUiOlsiaW5rbm93bm50d2siLCJrbXNpIl0sInZlciI6IkV4Y2hhbmdlLkNhbGxiYWNrLlYxIiwiYXBwY3R4c2VuZGVyIjoiT3dhRG93bmxvYWRANzM4OWQ3ODItOTIwZi00NmI5LTg1OTgtZmM2YjBhMjJkNTg0IiwiaXNzcmluZyI6IldXIiwiYXBwY3R4Ijoie1wibXNleGNocHJvdFwiOlwib3dhXCIsXCJwdWlkXCI6XCIxMTUzODAxMTE5NjAyMjY0MzIwXCIsXCJzY29wZVwiOlwiT3dhRG93bmxvYWRcIixcIm9pZFwiOlwiYWVmMThkMGYtNjY2Yy00ZTZiLTkxYzQtMTZiZDYyMzJjNjA5XCIsXCJwcmltYXJ5c2lkXCI6XCJTLTEtNS0yMS0xMjg5MjIwMzAyLTI3ODQ2MjI2NjAtNDE1Nzc1NzgwOS04MzczNTUyXCJ9IiwibmJmIjoxNzI3NDIwOTYwLCJleHAiOjE3Mjc0MjEyNjAsImlzcyI6IjAwMDAwMDAyLTAwMDAtMGZmMS1jZTAwLTAwMDAwMDAwMDAwMEA3Mzg5ZDc4Mi05MjBmLTQ2YjktODU5OC1mYzZiMGEyMmQ1ODQiLCJhdWQiOiIwMDAwMDAwMi0wMDAwLTBmZjEtY2UwMC0wMDAwMDAwMDAwMDAvYXR0YWNobWVudHMub2ZmaWNlLm5ldEA3Mzg5ZDc4Mi05MjBmLTQ2YjktODU5OC1mYzZiMGEyMmQ1ODQiLCJoYXBwIjoib3dhIn0.YO5PAhyAz6oIvEvVxyQzZgNgCXEe1ITQMiyeFtPIddtD6nYHelLrhEQwxHphLyiYBBF6jIQCgVjei27WAGiGPFYFmtQDsF-klZAk512rAWEFi8v_p2i6P-5PPZ88kJ6iJp3-gsPUIQbgTCIPSXN4mHwZuBspypyxtauA7C69j9bwJMOY7eS8ye6jkM3JkLWlIYvoHawPzRXDNJmDKzeE4ZVWEhb6jHR3ZGZDPPob4VE7x9OYdIRty5cN1LG8px7y53k7byu8DH3mmCNU6DP0Ee5oG85CXJ7cZbw7rystdTSYyt15T_MOEcG1R8BbaIg_bsWAoigfzTBgSrQYtFljEQ&amp;X-OWA-CANARY=bdvoV6_OPnEAAAAAAAAAAHA4zmrD3twY6sVm3AeAS8jco_YuDM97Q5Glwvz4W4lstrBL2PLDxiM.&amp;owa=outlook.office.com&amp;scriptVer=20240913004.16&amp;clientId=DFC77D57DE554B5A92FD3E54C0F587BA&amp;animation=true">
            <a:extLst>
              <a:ext uri="{FF2B5EF4-FFF2-40B4-BE49-F238E27FC236}">
                <a16:creationId xmlns:a16="http://schemas.microsoft.com/office/drawing/2014/main" id="{3FD33EA5-9CC2-480C-8665-520A2104B5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563" y="1025349"/>
            <a:ext cx="10161751" cy="5612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79283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B7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9706231-00D1-4F4E-A6E8-E595003A1F87}"/>
              </a:ext>
            </a:extLst>
          </p:cNvPr>
          <p:cNvSpPr txBox="1">
            <a:spLocks/>
          </p:cNvSpPr>
          <p:nvPr/>
        </p:nvSpPr>
        <p:spPr>
          <a:xfrm>
            <a:off x="83820" y="0"/>
            <a:ext cx="1917700" cy="254725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/>
              <a:t>Year 5</a:t>
            </a:r>
          </a:p>
          <a:p>
            <a:pPr algn="ctr"/>
            <a:endParaRPr lang="en-US" sz="3600" b="1" dirty="0"/>
          </a:p>
          <a:p>
            <a:pPr algn="ctr"/>
            <a:endParaRPr lang="en-US" sz="3600" b="1" dirty="0"/>
          </a:p>
          <a:p>
            <a:pPr algn="ctr"/>
            <a:br>
              <a:rPr lang="en-US" sz="3600" b="1" dirty="0"/>
            </a:br>
            <a:r>
              <a:rPr lang="en-US" sz="3600" b="1" dirty="0"/>
              <a:t> </a:t>
            </a:r>
            <a:br>
              <a:rPr lang="en-US" sz="3600" b="1" dirty="0">
                <a:solidFill>
                  <a:srgbClr val="FFFFFF"/>
                </a:solidFill>
              </a:rPr>
            </a:br>
            <a:endParaRPr lang="en-US" sz="3600" dirty="0">
              <a:solidFill>
                <a:srgbClr val="FFFFFF"/>
              </a:solidFill>
            </a:endParaRPr>
          </a:p>
        </p:txBody>
      </p:sp>
      <p:pic>
        <p:nvPicPr>
          <p:cNvPr id="2050" name="Picture 2" descr="https://attachments.office.net/owa/dhill64.209%40edmundwaller.lewisham.sch.uk/service.svc/s/GetAttachmentThumbnail?id=AAMkADBlOThkZDZkLTY1OGQtNDZiMy1hYmMzLWQ4ZTcyMDk4NWNiMQBGAAAAAAAKUFepexmFTo%2F%2FQEgVApoOBwAjPjcCsb9DTrlZtoNqAo5TAAAAAAEMAAAjPjcCsb9DTrlZtoNqAo5TAAMXMnWkAAABEgAQADwZJsi%2FCxlJsrWOjH0AAeM%3D&amp;thumbnailType=2&amp;token=eyJhbGciOiJSUzI1NiIsImtpZCI6IkU1RDJGMEY4REE5M0I2NzA5QzQzQTlFOEE2MTQzQzAzRDYyRjlBODAiLCJ0eXAiOiJKV1QiLCJ4NXQiOiI1ZEx3LU5xVHRuQ2NRNm5vcGhROEE5WXZtb0EifQ.eyJvcmlnaW4iOiJodHRwczovL291dGxvb2sub2ZmaWNlLmNvbSIsInVjIjoiYzUzNTlhM2NmZGI2NDRlMGE2M2I0ZTdmOWI0YmZhMjIiLCJzaWduaW5fc3RhdGUiOlsiaW5rbm93bm50d2siLCJrbXNpIl0sInZlciI6IkV4Y2hhbmdlLkNhbGxiYWNrLlYxIiwiYXBwY3R4c2VuZGVyIjoiT3dhRG93bmxvYWRANzM4OWQ3ODItOTIwZi00NmI5LTg1OTgtZmM2YjBhMjJkNTg0IiwiaXNzcmluZyI6IldXIiwiYXBwY3R4Ijoie1wibXNleGNocHJvdFwiOlwib3dhXCIsXCJwdWlkXCI6XCIxMTUzODAxMTE5NjAyMjY0MzIwXCIsXCJzY29wZVwiOlwiT3dhRG93bmxvYWRcIixcIm9pZFwiOlwiYWVmMThkMGYtNjY2Yy00ZTZiLTkxYzQtMTZiZDYyMzJjNjA5XCIsXCJwcmltYXJ5c2lkXCI6XCJTLTEtNS0yMS0xMjg5MjIwMzAyLTI3ODQ2MjI2NjAtNDE1Nzc1NzgwOS04MzczNTUyXCJ9IiwibmJmIjoxNzI3NDIwOTYwLCJleHAiOjE3Mjc0MjEyNjAsImlzcyI6IjAwMDAwMDAyLTAwMDAtMGZmMS1jZTAwLTAwMDAwMDAwMDAwMEA3Mzg5ZDc4Mi05MjBmLTQ2YjktODU5OC1mYzZiMGEyMmQ1ODQiLCJhdWQiOiIwMDAwMDAwMi0wMDAwLTBmZjEtY2UwMC0wMDAwMDAwMDAwMDAvYXR0YWNobWVudHMub2ZmaWNlLm5ldEA3Mzg5ZDc4Mi05MjBmLTQ2YjktODU5OC1mYzZiMGEyMmQ1ODQiLCJoYXBwIjoib3dhIn0.YO5PAhyAz6oIvEvVxyQzZgNgCXEe1ITQMiyeFtPIddtD6nYHelLrhEQwxHphLyiYBBF6jIQCgVjei27WAGiGPFYFmtQDsF-klZAk512rAWEFi8v_p2i6P-5PPZ88kJ6iJp3-gsPUIQbgTCIPSXN4mHwZuBspypyxtauA7C69j9bwJMOY7eS8ye6jkM3JkLWlIYvoHawPzRXDNJmDKzeE4ZVWEhb6jHR3ZGZDPPob4VE7x9OYdIRty5cN1LG8px7y53k7byu8DH3mmCNU6DP0Ee5oG85CXJ7cZbw7rystdTSYyt15T_MOEcG1R8BbaIg_bsWAoigfzTBgSrQYtFljEQ&amp;X-OWA-CANARY=bdvoV6_OPnEAAAAAAAAAAHA4zmrD3twY6sVm3AeAS8jco_YuDM97Q5Glwvz4W4lstrBL2PLDxiM.&amp;owa=outlook.office.com&amp;scriptVer=20240913004.16&amp;clientId=DFC77D57DE554B5A92FD3E54C0F587BA&amp;animation=true">
            <a:extLst>
              <a:ext uri="{FF2B5EF4-FFF2-40B4-BE49-F238E27FC236}">
                <a16:creationId xmlns:a16="http://schemas.microsoft.com/office/drawing/2014/main" id="{8E1E8F5C-B062-42EE-B42B-4E05D13D83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6357" y="304624"/>
            <a:ext cx="8637588" cy="6324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940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69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9706231-00D1-4F4E-A6E8-E595003A1F87}"/>
              </a:ext>
            </a:extLst>
          </p:cNvPr>
          <p:cNvSpPr txBox="1">
            <a:spLocks/>
          </p:cNvSpPr>
          <p:nvPr/>
        </p:nvSpPr>
        <p:spPr>
          <a:xfrm>
            <a:off x="83820" y="0"/>
            <a:ext cx="1391140" cy="254725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/>
              <a:t>Year 6</a:t>
            </a:r>
          </a:p>
          <a:p>
            <a:pPr algn="ctr"/>
            <a:endParaRPr lang="en-US" sz="3600" b="1" dirty="0">
              <a:ea typeface="Calibri Light"/>
              <a:cs typeface="Calibri Light"/>
            </a:endParaRPr>
          </a:p>
          <a:p>
            <a:pPr algn="ctr"/>
            <a:br>
              <a:rPr lang="en-US" sz="3600" b="1" dirty="0"/>
            </a:br>
            <a:r>
              <a:rPr lang="en-US" sz="3600" b="1" dirty="0"/>
              <a:t> </a:t>
            </a:r>
            <a:br>
              <a:rPr lang="en-US" sz="3600" b="1" dirty="0">
                <a:solidFill>
                  <a:srgbClr val="FFFFFF"/>
                </a:solidFill>
              </a:rPr>
            </a:br>
            <a:endParaRPr lang="en-US" sz="3600" dirty="0">
              <a:solidFill>
                <a:srgbClr val="FFFFFF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85ECF21-4ACA-41B3-AE08-07FC973F1F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5906" y="161572"/>
            <a:ext cx="9244736" cy="28864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15B1907-6562-473A-955B-E39130E77C32}"/>
              </a:ext>
            </a:extLst>
          </p:cNvPr>
          <p:cNvSpPr txBox="1"/>
          <p:nvPr/>
        </p:nvSpPr>
        <p:spPr>
          <a:xfrm>
            <a:off x="2325607" y="3544710"/>
            <a:ext cx="88053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What felt like year later (but actually a month), Ella was gazing out the window absent-mindedly when she saw a figure staring up at her, smiling. Her smile looked genuine but her eyes told a different story, her eyes wanted to hurt her. But before Ella could mull it over even more she turned around and walked away.</a:t>
            </a:r>
          </a:p>
        </p:txBody>
      </p:sp>
    </p:spTree>
    <p:extLst>
      <p:ext uri="{BB962C8B-B14F-4D97-AF65-F5344CB8AC3E}">
        <p14:creationId xmlns:p14="http://schemas.microsoft.com/office/powerpoint/2010/main" val="393766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69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9706231-00D1-4F4E-A6E8-E595003A1F87}"/>
              </a:ext>
            </a:extLst>
          </p:cNvPr>
          <p:cNvSpPr txBox="1">
            <a:spLocks/>
          </p:cNvSpPr>
          <p:nvPr/>
        </p:nvSpPr>
        <p:spPr>
          <a:xfrm>
            <a:off x="83820" y="0"/>
            <a:ext cx="1917700" cy="254725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/>
              <a:t>Year 6</a:t>
            </a:r>
          </a:p>
          <a:p>
            <a:pPr algn="ctr"/>
            <a:endParaRPr lang="en-US" sz="3600" b="1" dirty="0">
              <a:ea typeface="Calibri Light"/>
              <a:cs typeface="Calibri Light"/>
            </a:endParaRPr>
          </a:p>
          <a:p>
            <a:pPr algn="ctr"/>
            <a:br>
              <a:rPr lang="en-US" sz="3600" b="1" dirty="0"/>
            </a:br>
            <a:r>
              <a:rPr lang="en-US" sz="3600" b="1" dirty="0"/>
              <a:t> </a:t>
            </a:r>
            <a:br>
              <a:rPr lang="en-US" sz="3600" b="1" dirty="0">
                <a:solidFill>
                  <a:srgbClr val="FFFFFF"/>
                </a:solidFill>
              </a:rPr>
            </a:br>
            <a:endParaRPr lang="en-US" sz="3600" dirty="0">
              <a:solidFill>
                <a:srgbClr val="FFFFFF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001618C-65A7-4D02-AFEB-0C80B0786E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267" y="1533272"/>
            <a:ext cx="4843905" cy="343383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957929F-DFAC-49BA-9B47-C9F38C8376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7358" y="614362"/>
            <a:ext cx="6829425" cy="562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9857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B3DFF995653541BBC8A2D9C1619AF7" ma:contentTypeVersion="21" ma:contentTypeDescription="Create a new document." ma:contentTypeScope="" ma:versionID="5c2d0236c90e18a43969676f2475bf02">
  <xsd:schema xmlns:xsd="http://www.w3.org/2001/XMLSchema" xmlns:xs="http://www.w3.org/2001/XMLSchema" xmlns:p="http://schemas.microsoft.com/office/2006/metadata/properties" xmlns:ns2="4e753838-18c5-4769-afdb-e2f355dcabb2" xmlns:ns3="d500f364-a06f-4a2b-9ec9-a7ac0b73dcf4" targetNamespace="http://schemas.microsoft.com/office/2006/metadata/properties" ma:root="true" ma:fieldsID="7671350a9f4c7157aaaf77fa9dff92ae" ns2:_="" ns3:_="">
    <xsd:import namespace="4e753838-18c5-4769-afdb-e2f355dcabb2"/>
    <xsd:import namespace="d500f364-a06f-4a2b-9ec9-a7ac0b73dcf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KS1_x002d_2Consentlessonplan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753838-18c5-4769-afdb-e2f355dcab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57e68932-7e38-4812-ae9f-1295f32f57c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KS1_x002d_2Consentlessonplans" ma:index="24" nillable="true" ma:displayName="KS1-2 Consent lesson plans" ma:format="Dropdown" ma:internalName="KS1_x002d_2Consentlessonplans">
      <xsd:simpleType>
        <xsd:restriction base="dms:Text">
          <xsd:maxLength value="255"/>
        </xsd:restriction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500f364-a06f-4a2b-9ec9-a7ac0b73dcf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9e0285d1-58c9-482c-b99a-bba106bcd5aa}" ma:internalName="TaxCatchAll" ma:showField="CatchAllData" ma:web="d500f364-a06f-4a2b-9ec9-a7ac0b73dcf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e753838-18c5-4769-afdb-e2f355dcabb2">
      <Terms xmlns="http://schemas.microsoft.com/office/infopath/2007/PartnerControls"/>
    </lcf76f155ced4ddcb4097134ff3c332f>
    <TaxCatchAll xmlns="d500f364-a06f-4a2b-9ec9-a7ac0b73dcf4" xsi:nil="true"/>
    <KS1_x002d_2Consentlessonplans xmlns="4e753838-18c5-4769-afdb-e2f355dcabb2" xsi:nil="true"/>
  </documentManagement>
</p:properties>
</file>

<file path=customXml/itemProps1.xml><?xml version="1.0" encoding="utf-8"?>
<ds:datastoreItem xmlns:ds="http://schemas.openxmlformats.org/officeDocument/2006/customXml" ds:itemID="{64487424-1774-4644-A00C-8E6EE29D9E79}">
  <ds:schemaRefs>
    <ds:schemaRef ds:uri="4e753838-18c5-4769-afdb-e2f355dcabb2"/>
    <ds:schemaRef ds:uri="d500f364-a06f-4a2b-9ec9-a7ac0b73dcf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8CC36E50-21AC-4632-8399-35A0BC1EDA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B7584A-33FD-4CBF-B58E-36455D4F24F3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purl.org/dc/elements/1.1/"/>
    <ds:schemaRef ds:uri="d500f364-a06f-4a2b-9ec9-a7ac0b73dcf4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4e753838-18c5-4769-afdb-e2f355dcabb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109</Words>
  <Application>Microsoft Office PowerPoint</Application>
  <PresentationFormat>Widescreen</PresentationFormat>
  <Paragraphs>23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Recognition assembly – Years 4, 5 &amp; 6 27th September 2024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Shaw</dc:creator>
  <cp:lastModifiedBy>David Hill</cp:lastModifiedBy>
  <cp:revision>24</cp:revision>
  <cp:lastPrinted>2022-03-02T10:57:49Z</cp:lastPrinted>
  <dcterms:created xsi:type="dcterms:W3CDTF">2021-07-05T10:25:02Z</dcterms:created>
  <dcterms:modified xsi:type="dcterms:W3CDTF">2024-09-27T07:17:35Z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0x0101001AB3DFF995653541BBC8A2D9C1619AF7</vt:lpwstr>
  </property>
  <property fmtid="{D5CDD505-2E9C-101B-9397-08002B2CF9AE}" pid="3" name="MediaServiceImageTags">
    <vt:lpwstr/>
  </property>
</Properties>
</file>